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7941-693E-F047-80F8-F83E13383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FCC05-B7B4-A941-9715-5820910B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5CE1-C1FA-8742-9085-DD3427FD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67E3-50B2-074B-9B56-86A633A13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24DAF-9E0A-2C48-88EE-03AF82ED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6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1E27-0298-1B4F-B928-FBCD285B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F1AC9-2EA7-9448-B635-DD9807D4A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586E5-605C-2C46-A2AB-8E35C571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6E101-D70A-0D45-B645-1837325CB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9D315-4490-4E45-9AF8-20F2E952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42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5F3AB-E593-7843-B118-0A7FCE3B4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93B10-E8A5-F345-91A4-7571BFD48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A8713-86D0-CD43-AB26-42C7D7E1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2CF0-95B5-C046-9662-B0978CA4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9469F-2DD0-7F49-AD4D-4409699A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2D11-AB4D-5442-BEED-F3EC6C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3E1A9-2AC9-274D-8C98-18DF2996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481F-E71C-8A4B-ADB1-010C3467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BA2E4-B9F5-4642-886A-1C7823E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353E7-EF77-174B-A83F-1E365D71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C7F5-8446-A743-820E-078A5F61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58AFF-8E78-8D41-BB0E-E6910E75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C6D37-EAA6-C34F-ACF1-7664867D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B573-38E9-7C45-B662-4D72CCD8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FA046-CC0B-754C-90FB-CC000889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3D66-917B-DA4E-8E15-95E867A2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CA61-DED5-EE43-8EFF-346DE6E8C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3970B-F4C7-7D4B-B9BD-2DAD9A066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D24EB-EEC9-8746-A0F4-DFFC9EA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8985D-696B-1244-A6B7-D632E7A2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33B3D-F182-A642-8E64-FE7062D8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5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CC34-A47D-EB4F-B70D-BC1AB8FA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EA6E0-A94E-BE42-B268-AE9310B24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45A68-7968-E54E-87F0-385672EB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5917A-66BA-0F47-A8E4-24E55C8674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12A52-7DD2-4846-B4AF-9678D6E5D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B1E8A-4424-1A4F-83E8-D584FE20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ACB93-DE15-2F4F-A342-9C14AA72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BEBC6-1B63-2D4A-9C5F-E6B9699D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8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099A-F419-4145-9A9F-580E30BE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96CEA-D060-1D40-9494-9AC510C3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25989-F4CC-E14F-8D53-9E2DC502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AF17D-D6E2-604D-B118-8E7B4E66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9177EF-C426-5940-9DC6-0688A474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D123F-8D6F-304B-B2B5-F4E665E5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90CF6-C542-CB44-9EF1-4DB003F2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1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79A4-B4E3-8E4B-8E02-C9A8DF47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48ADB-E810-AA41-9ABE-7E99F3D3D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37FDC-5E84-7343-97A9-00F6E2911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2E7E8-394C-2A4D-93E2-C29F7970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BAB0C-F968-994C-B46D-5F363D18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C47E1-BC59-9B4F-BF54-6CB5BA2F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8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4709-4F57-C344-AC0C-08A9B4A9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1888C-E95E-2141-9740-64DF95A7B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AC667-D22F-F94E-9284-657238CA5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2A78B-67F3-4F42-9E7B-934DBD9A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CEDB9-27AE-7749-80EE-CA4FA55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0EBB2-371D-A144-9FE1-0B8D310C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59F15-9844-F346-94CF-BE470018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970D2-4712-654A-95C1-F316AD27F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B7AEC-E83E-0446-9D9D-234ADF65B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05C27-05E6-8943-B1EB-25A70FBCAE94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C0CD3-609B-5A49-92BD-65F2AF4AC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28B96-DA81-3D44-8328-68070FB3D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EBA11-6CAA-684D-8076-1653F93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8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B2C29-36EF-4340-8AA8-2A2524A3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077" y="4448622"/>
            <a:ext cx="2483182" cy="164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89978E-64A7-CB4E-8D08-AF0128AF8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2" y="896835"/>
            <a:ext cx="1308430" cy="13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7FBAC-5706-814A-8EDA-72D0B9B7E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45" y="2549515"/>
            <a:ext cx="1614557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11594E-F387-F54F-BAEE-958F82B36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144" y="3670599"/>
            <a:ext cx="1424010" cy="1202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74871-1623-124F-BB7E-44DF4C159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62" y="5105443"/>
            <a:ext cx="1854200" cy="109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D6004-195E-5647-A6A2-1095B6EEF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454" y="4114783"/>
            <a:ext cx="1525698" cy="75805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8566FA-CD1F-F045-B408-A785F9A86483}"/>
              </a:ext>
            </a:extLst>
          </p:cNvPr>
          <p:cNvCxnSpPr>
            <a:cxnSpLocks/>
          </p:cNvCxnSpPr>
          <p:nvPr/>
        </p:nvCxnSpPr>
        <p:spPr>
          <a:xfrm flipV="1">
            <a:off x="5343436" y="6055171"/>
            <a:ext cx="3707641" cy="1"/>
          </a:xfrm>
          <a:prstGeom prst="line">
            <a:avLst/>
          </a:prstGeom>
          <a:ln w="1079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C394A4-FEC0-334C-8B89-15AFBF48DE85}"/>
              </a:ext>
            </a:extLst>
          </p:cNvPr>
          <p:cNvSpPr txBox="1"/>
          <p:nvPr/>
        </p:nvSpPr>
        <p:spPr>
          <a:xfrm>
            <a:off x="5253037" y="6084213"/>
            <a:ext cx="84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640D9-1701-B34C-954D-C0C36B136106}"/>
              </a:ext>
            </a:extLst>
          </p:cNvPr>
          <p:cNvSpPr txBox="1"/>
          <p:nvPr/>
        </p:nvSpPr>
        <p:spPr>
          <a:xfrm>
            <a:off x="7978722" y="6098035"/>
            <a:ext cx="140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RJ12-serial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B433B-1D52-E546-95D2-AFE9D8523573}"/>
              </a:ext>
            </a:extLst>
          </p:cNvPr>
          <p:cNvSpPr txBox="1"/>
          <p:nvPr/>
        </p:nvSpPr>
        <p:spPr>
          <a:xfrm>
            <a:off x="7131043" y="557215"/>
            <a:ext cx="164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MQTT Broker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86BDA-B2E0-464E-87A2-833A60CCA186}"/>
              </a:ext>
            </a:extLst>
          </p:cNvPr>
          <p:cNvSpPr txBox="1"/>
          <p:nvPr/>
        </p:nvSpPr>
        <p:spPr>
          <a:xfrm>
            <a:off x="8779607" y="926547"/>
            <a:ext cx="177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Nas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RaspberryPi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DD3E82-7C79-5C4C-91A9-FC20221DB1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8062" y="4943503"/>
            <a:ext cx="960438" cy="99536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FEF969-C7BE-F241-A697-E35AB470B184}"/>
              </a:ext>
            </a:extLst>
          </p:cNvPr>
          <p:cNvCxnSpPr>
            <a:cxnSpLocks/>
          </p:cNvCxnSpPr>
          <p:nvPr/>
        </p:nvCxnSpPr>
        <p:spPr>
          <a:xfrm flipV="1">
            <a:off x="6707030" y="2126876"/>
            <a:ext cx="1187597" cy="201518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7A4877-3C2E-7D4D-BC40-AE82BF18DEAC}"/>
              </a:ext>
            </a:extLst>
          </p:cNvPr>
          <p:cNvCxnSpPr>
            <a:cxnSpLocks/>
          </p:cNvCxnSpPr>
          <p:nvPr/>
        </p:nvCxnSpPr>
        <p:spPr>
          <a:xfrm flipV="1">
            <a:off x="4646795" y="1757486"/>
            <a:ext cx="2709917" cy="10308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33DEF1C-267D-3D42-93F4-2B6FE1BC2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772" y="183953"/>
            <a:ext cx="2889822" cy="473112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67FDB7-1F35-2E40-ABD2-7A6D700C359B}"/>
              </a:ext>
            </a:extLst>
          </p:cNvPr>
          <p:cNvCxnSpPr>
            <a:cxnSpLocks/>
          </p:cNvCxnSpPr>
          <p:nvPr/>
        </p:nvCxnSpPr>
        <p:spPr>
          <a:xfrm flipV="1">
            <a:off x="3089577" y="3328980"/>
            <a:ext cx="526668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3B4B7C-2BAA-C242-A1B4-3CBEA4934659}"/>
              </a:ext>
            </a:extLst>
          </p:cNvPr>
          <p:cNvSpPr txBox="1"/>
          <p:nvPr/>
        </p:nvSpPr>
        <p:spPr>
          <a:xfrm>
            <a:off x="7268696" y="3009079"/>
            <a:ext cx="842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2"/>
                </a:solidFill>
              </a:rPr>
              <a:t>MQTTPub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2AA891-CA69-6445-8294-4AB36AFAC34B}"/>
              </a:ext>
            </a:extLst>
          </p:cNvPr>
          <p:cNvSpPr txBox="1"/>
          <p:nvPr/>
        </p:nvSpPr>
        <p:spPr>
          <a:xfrm>
            <a:off x="5521362" y="1535510"/>
            <a:ext cx="842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2"/>
                </a:solidFill>
              </a:rPr>
              <a:t>MQTTSub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BCE26-63FA-4447-A0D4-9766687441F9}"/>
              </a:ext>
            </a:extLst>
          </p:cNvPr>
          <p:cNvSpPr txBox="1"/>
          <p:nvPr/>
        </p:nvSpPr>
        <p:spPr>
          <a:xfrm>
            <a:off x="7104865" y="5694286"/>
            <a:ext cx="164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ASCII telegram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06812C-3A3C-CC4C-85CC-06B590AFDA44}"/>
              </a:ext>
            </a:extLst>
          </p:cNvPr>
          <p:cNvCxnSpPr>
            <a:cxnSpLocks/>
          </p:cNvCxnSpPr>
          <p:nvPr/>
        </p:nvCxnSpPr>
        <p:spPr>
          <a:xfrm flipV="1">
            <a:off x="7473350" y="5632799"/>
            <a:ext cx="741925" cy="1"/>
          </a:xfrm>
          <a:prstGeom prst="line">
            <a:avLst/>
          </a:prstGeom>
          <a:ln w="762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0AF0CC-4EB6-684E-8D23-EC07526BA13D}"/>
              </a:ext>
            </a:extLst>
          </p:cNvPr>
          <p:cNvCxnSpPr>
            <a:cxnSpLocks/>
          </p:cNvCxnSpPr>
          <p:nvPr/>
        </p:nvCxnSpPr>
        <p:spPr>
          <a:xfrm flipH="1">
            <a:off x="6989907" y="2811397"/>
            <a:ext cx="301130" cy="426289"/>
          </a:xfrm>
          <a:prstGeom prst="line">
            <a:avLst/>
          </a:prstGeom>
          <a:ln w="76200">
            <a:solidFill>
              <a:schemeClr val="accent2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7CBD47-BB73-C847-A0FC-2BE63671FFB9}"/>
              </a:ext>
            </a:extLst>
          </p:cNvPr>
          <p:cNvCxnSpPr>
            <a:cxnSpLocks/>
          </p:cNvCxnSpPr>
          <p:nvPr/>
        </p:nvCxnSpPr>
        <p:spPr>
          <a:xfrm flipV="1">
            <a:off x="5904298" y="2252587"/>
            <a:ext cx="515872" cy="232520"/>
          </a:xfrm>
          <a:prstGeom prst="line">
            <a:avLst/>
          </a:prstGeom>
          <a:ln w="76200">
            <a:solidFill>
              <a:schemeClr val="accent2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8EC003-22FA-7C40-9C12-73786C9D6A48}"/>
              </a:ext>
            </a:extLst>
          </p:cNvPr>
          <p:cNvCxnSpPr>
            <a:cxnSpLocks/>
          </p:cNvCxnSpPr>
          <p:nvPr/>
        </p:nvCxnSpPr>
        <p:spPr>
          <a:xfrm flipH="1">
            <a:off x="5722773" y="4930576"/>
            <a:ext cx="95737" cy="356892"/>
          </a:xfrm>
          <a:prstGeom prst="line">
            <a:avLst/>
          </a:prstGeom>
          <a:ln w="762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1D9C699A-B728-EB48-BD99-801F725DC7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1980" y="3423891"/>
            <a:ext cx="2019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13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Tribout Peter</dc:creator>
  <cp:lastModifiedBy>Tribout Peter</cp:lastModifiedBy>
  <cp:revision>7</cp:revision>
  <dcterms:created xsi:type="dcterms:W3CDTF">2019-11-24T19:44:26Z</dcterms:created>
  <dcterms:modified xsi:type="dcterms:W3CDTF">2019-11-24T20:57:59Z</dcterms:modified>
</cp:coreProperties>
</file>